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 snapToObjects="1">
      <p:cViewPr>
        <p:scale>
          <a:sx n="84" d="100"/>
          <a:sy n="84" d="100"/>
        </p:scale>
        <p:origin x="164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EBD2D-0FAD-AF4E-80C8-311CDCBB9443}" type="datetimeFigureOut">
              <a:rPr lang="en-US" smtClean="0"/>
              <a:t>4/25/17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D8B94-0045-D044-8D61-33287774C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95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06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20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97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83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55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74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15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86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65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37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53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9932B-C809-0441-B9C8-5D6534D7D756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01EED-B233-0140-AF42-1E294AFC9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9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7023" y="2235200"/>
            <a:ext cx="213497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To see the prototype (that doesn’t do anything yet): </a:t>
            </a:r>
            <a:r>
              <a:rPr lang="en-US" dirty="0" err="1" smtClean="0"/>
              <a:t>goo.gl</a:t>
            </a:r>
            <a:r>
              <a:rPr lang="en-US" dirty="0" smtClean="0"/>
              <a:t>/</a:t>
            </a:r>
            <a:r>
              <a:rPr lang="en-US" dirty="0" err="1" smtClean="0"/>
              <a:t>jKzfIF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221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2"/>
    </mc:Choice>
    <mc:Fallback>
      <p:transition spd="slow" advTm="457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6714"/>
            <a:ext cx="12192000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VP </a:t>
            </a:r>
            <a:r>
              <a:rPr lang="en-US" dirty="0" smtClean="0"/>
              <a:t>does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Allows you to learn about and build a programming language in-browser</a:t>
            </a:r>
          </a:p>
          <a:p>
            <a:r>
              <a:rPr lang="en-US" dirty="0" smtClean="0"/>
              <a:t>Code is sent to </a:t>
            </a:r>
            <a:r>
              <a:rPr lang="en-US" dirty="0" err="1" smtClean="0"/>
              <a:t>Node.js</a:t>
            </a:r>
            <a:r>
              <a:rPr lang="en-US" dirty="0" smtClean="0"/>
              <a:t> server and compiled (am working on this currently)</a:t>
            </a:r>
          </a:p>
          <a:p>
            <a:r>
              <a:rPr lang="en-US" dirty="0" smtClean="0"/>
              <a:t>FSM diagrams are returned to user for visualization!</a:t>
            </a:r>
          </a:p>
          <a:p>
            <a:endParaRPr lang="en-US" dirty="0"/>
          </a:p>
          <a:p>
            <a:r>
              <a:rPr lang="en-US" dirty="0" smtClean="0"/>
              <a:t>If I have enough time/interest, I will add one or more of the following features:</a:t>
            </a:r>
          </a:p>
          <a:p>
            <a:pPr lvl="1"/>
            <a:r>
              <a:rPr lang="en-US" dirty="0" smtClean="0"/>
              <a:t>Visualize the AST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the FSM states</a:t>
            </a:r>
          </a:p>
          <a:p>
            <a:pPr lvl="1"/>
            <a:r>
              <a:rPr lang="en-US" dirty="0" smtClean="0"/>
              <a:t>Sandbox the compilation process on the server/create access control to make sure server resources are not abused</a:t>
            </a:r>
          </a:p>
          <a:p>
            <a:pPr lvl="1"/>
            <a:r>
              <a:rPr lang="en-US" dirty="0" smtClean="0"/>
              <a:t>Permanently host the server somewhere (AWS)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0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Vizpiler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Interactive tool for visualizing how compilers work</a:t>
            </a:r>
          </a:p>
          <a:p>
            <a:r>
              <a:rPr lang="en-US" dirty="0" smtClean="0"/>
              <a:t>Three sections for each part:</a:t>
            </a:r>
          </a:p>
          <a:p>
            <a:pPr lvl="1"/>
            <a:r>
              <a:rPr lang="en-US" dirty="0" smtClean="0"/>
              <a:t>Theory</a:t>
            </a:r>
          </a:p>
          <a:p>
            <a:pPr lvl="1"/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Visualization</a:t>
            </a:r>
          </a:p>
          <a:p>
            <a:r>
              <a:rPr lang="en-US" dirty="0" smtClean="0"/>
              <a:t>Steps in a compiler:</a:t>
            </a:r>
          </a:p>
          <a:p>
            <a:pPr lvl="1"/>
            <a:r>
              <a:rPr lang="en-US" dirty="0" smtClean="0"/>
              <a:t>Lexical analysis (also called </a:t>
            </a:r>
            <a:r>
              <a:rPr lang="en-US" dirty="0" err="1" smtClean="0"/>
              <a:t>lexing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Parsing and Abstract Syntax Tree (AST) generation</a:t>
            </a:r>
          </a:p>
          <a:p>
            <a:pPr lvl="1"/>
            <a:r>
              <a:rPr lang="en-US" dirty="0" smtClean="0"/>
              <a:t>Code generation (not covered in </a:t>
            </a:r>
            <a:r>
              <a:rPr lang="en-US" dirty="0" err="1" smtClean="0"/>
              <a:t>Vizpiler</a:t>
            </a:r>
            <a:r>
              <a:rPr lang="en-US" dirty="0" smtClean="0"/>
              <a:t>, instead we have an interpreter)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0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a sequence of characters and determining what tokens are being expressed</a:t>
            </a:r>
          </a:p>
          <a:p>
            <a:r>
              <a:rPr lang="en-US" dirty="0" smtClean="0"/>
              <a:t>Example</a:t>
            </a:r>
            <a:r>
              <a:rPr lang="en-US" baseline="30000" dirty="0" smtClean="0"/>
              <a:t>1</a:t>
            </a:r>
            <a:r>
              <a:rPr lang="en-US" dirty="0" smtClean="0"/>
              <a:t>: </a:t>
            </a:r>
            <a:r>
              <a:rPr lang="en-US" i="1" dirty="0" smtClean="0"/>
              <a:t>foo = 1</a:t>
            </a:r>
            <a:r>
              <a:rPr lang="mr-IN" i="1" dirty="0" smtClean="0"/>
              <a:t>–</a:t>
            </a:r>
            <a:r>
              <a:rPr lang="en-US" i="1" dirty="0" smtClean="0"/>
              <a:t> 3**2</a:t>
            </a:r>
          </a:p>
          <a:p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311145"/>
              </p:ext>
            </p:extLst>
          </p:nvPr>
        </p:nvGraphicFramePr>
        <p:xfrm>
          <a:off x="2032000" y="3345178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Lexeme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 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Assignment Operator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Subtraction Operator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Power Operator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64302" y="6488668"/>
            <a:ext cx="641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From https://</a:t>
            </a:r>
            <a:r>
              <a:rPr lang="en-US" dirty="0" err="1" smtClean="0"/>
              <a:t>www.cs.wmich.edu</a:t>
            </a:r>
            <a:r>
              <a:rPr lang="en-US" dirty="0" smtClean="0"/>
              <a:t>/~</a:t>
            </a:r>
            <a:r>
              <a:rPr lang="en-US" dirty="0" err="1" smtClean="0"/>
              <a:t>bhardin</a:t>
            </a:r>
            <a:r>
              <a:rPr lang="en-US" dirty="0" smtClean="0"/>
              <a:t>/cs4850/</a:t>
            </a:r>
            <a:r>
              <a:rPr lang="en-US" dirty="0" err="1" smtClean="0"/>
              <a:t>flexbison.pdf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5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it work? What’s the algorithm?</a:t>
            </a:r>
          </a:p>
          <a:p>
            <a:r>
              <a:rPr lang="en-US" dirty="0" smtClean="0"/>
              <a:t>Based on converting regular expressions to a combined DFA</a:t>
            </a:r>
          </a:p>
          <a:p>
            <a:r>
              <a:rPr lang="en-US" dirty="0" smtClean="0"/>
              <a:t>There is an open-source tool called </a:t>
            </a:r>
            <a:r>
              <a:rPr lang="en-US" i="1" dirty="0" smtClean="0"/>
              <a:t>flex</a:t>
            </a:r>
            <a:r>
              <a:rPr lang="en-US" dirty="0" smtClean="0"/>
              <a:t> that does this for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4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718" y="0"/>
            <a:ext cx="8614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 a sequence of tokens and building a tree of how they should be </a:t>
            </a:r>
            <a:r>
              <a:rPr lang="en-US" dirty="0" smtClean="0"/>
              <a:t>recursively interpreted</a:t>
            </a:r>
            <a:endParaRPr lang="en-US" dirty="0" smtClean="0"/>
          </a:p>
          <a:p>
            <a:r>
              <a:rPr lang="en-US" dirty="0" smtClean="0"/>
              <a:t>Interpretation is called a “grammar”</a:t>
            </a:r>
          </a:p>
          <a:p>
            <a:r>
              <a:rPr lang="en-US" dirty="0" smtClean="0"/>
              <a:t>Can be expressed in “Backus-Naur form” or BNF</a:t>
            </a:r>
          </a:p>
          <a:p>
            <a:r>
              <a:rPr lang="en-US" dirty="0" smtClean="0"/>
              <a:t>Simple BNF example for mathematical expression (see recursion!)</a:t>
            </a:r>
          </a:p>
          <a:p>
            <a:pPr marL="0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::=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smtClean="0">
                <a:latin typeface="Consolas" charset="0"/>
                <a:ea typeface="Consolas" charset="0"/>
                <a:cs typeface="Consolas" charset="0"/>
              </a:rPr>
              <a:t>+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::=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-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::=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*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::=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/ 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&gt; ::= &lt;number&gt;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79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61"/>
            <a:ext cx="10515600" cy="1325563"/>
          </a:xfrm>
        </p:spPr>
        <p:txBody>
          <a:bodyPr/>
          <a:lstStyle/>
          <a:p>
            <a:r>
              <a:rPr lang="en-US" dirty="0" smtClean="0"/>
              <a:t>Algol-60 BNF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8" t="6676" r="31396"/>
          <a:stretch/>
        </p:blipFill>
        <p:spPr>
          <a:xfrm>
            <a:off x="838200" y="991225"/>
            <a:ext cx="4077324" cy="5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0" t="6762" r="37405" b="24326"/>
          <a:stretch/>
        </p:blipFill>
        <p:spPr>
          <a:xfrm>
            <a:off x="4915524" y="991225"/>
            <a:ext cx="3477719" cy="43321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90808" y="1738859"/>
            <a:ext cx="226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get very involved!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6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it work? What’s the algorithm?</a:t>
            </a:r>
          </a:p>
          <a:p>
            <a:r>
              <a:rPr lang="en-US" dirty="0" smtClean="0"/>
              <a:t>More complicated than </a:t>
            </a:r>
            <a:r>
              <a:rPr lang="en-US" dirty="0" err="1" smtClean="0"/>
              <a:t>lexing</a:t>
            </a:r>
            <a:endParaRPr lang="en-US" dirty="0" smtClean="0"/>
          </a:p>
          <a:p>
            <a:r>
              <a:rPr lang="en-US" dirty="0" smtClean="0"/>
              <a:t>Also uses a DFA, but the states and transitions are determined by LR(1) parsing algorithm</a:t>
            </a:r>
          </a:p>
          <a:p>
            <a:r>
              <a:rPr lang="en-US" dirty="0" smtClean="0"/>
              <a:t>See my tutorial when it’s complete for more info if you’re interested!!! (I will post it on the Piazza page) </a:t>
            </a:r>
            <a:r>
              <a:rPr lang="en-US" dirty="0" smtClean="0">
                <a:sym typeface="Wingdings"/>
              </a:rPr>
              <a:t></a:t>
            </a:r>
          </a:p>
          <a:p>
            <a:r>
              <a:rPr lang="en-US" dirty="0" smtClean="0">
                <a:sym typeface="Wingdings"/>
              </a:rPr>
              <a:t>The parser parses the expression into an Abstract Syntax Tree (AST) which can be used for code generation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11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0"/>
            <a:ext cx="12087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8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</TotalTime>
  <Words>413</Words>
  <Application>Microsoft Macintosh PowerPoint</Application>
  <PresentationFormat>Widescreen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Calibri Light</vt:lpstr>
      <vt:lpstr>Consolas</vt:lpstr>
      <vt:lpstr>Mangal</vt:lpstr>
      <vt:lpstr>Wingdings</vt:lpstr>
      <vt:lpstr>Arial</vt:lpstr>
      <vt:lpstr>Office Theme</vt:lpstr>
      <vt:lpstr>PowerPoint Presentation</vt:lpstr>
      <vt:lpstr>What is Vizpiler?</vt:lpstr>
      <vt:lpstr>Lexing</vt:lpstr>
      <vt:lpstr>Lexing</vt:lpstr>
      <vt:lpstr>PowerPoint Presentation</vt:lpstr>
      <vt:lpstr>Parsing</vt:lpstr>
      <vt:lpstr>Algol-60 BNF</vt:lpstr>
      <vt:lpstr>Parsing</vt:lpstr>
      <vt:lpstr>PowerPoint Presentation</vt:lpstr>
      <vt:lpstr>PowerPoint Presentation</vt:lpstr>
      <vt:lpstr>What VP does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Akash Levy</dc:creator>
  <cp:lastModifiedBy>Akash Levy</cp:lastModifiedBy>
  <cp:revision>17</cp:revision>
  <dcterms:created xsi:type="dcterms:W3CDTF">2017-04-25T18:18:13Z</dcterms:created>
  <dcterms:modified xsi:type="dcterms:W3CDTF">2017-04-25T21:39:26Z</dcterms:modified>
</cp:coreProperties>
</file>